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147377299" r:id="rId2"/>
    <p:sldId id="2147377301" r:id="rId3"/>
    <p:sldId id="2147377300" r:id="rId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A0"/>
    <a:srgbClr val="DCE6F1"/>
    <a:srgbClr val="F71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5847" autoAdjust="0"/>
  </p:normalViewPr>
  <p:slideViewPr>
    <p:cSldViewPr snapToGrid="0" snapToObjects="1">
      <p:cViewPr varScale="1">
        <p:scale>
          <a:sx n="49" d="100"/>
          <a:sy n="49" d="100"/>
        </p:scale>
        <p:origin x="86" y="7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2D674-CE47-2D4F-89C2-814C81693425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99F8-8897-964B-8043-4561E295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60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B756B8-D511-B144-8886-7361E43812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403" y="1405212"/>
            <a:ext cx="6213475" cy="1761561"/>
          </a:xfrm>
          <a:prstGeom prst="rect">
            <a:avLst/>
          </a:prstGeom>
        </p:spPr>
        <p:txBody>
          <a:bodyPr/>
          <a:lstStyle>
            <a:lvl1pPr marL="0">
              <a:lnSpc>
                <a:spcPts val="6000"/>
              </a:lnSpc>
              <a:spcBef>
                <a:spcPts val="0"/>
              </a:spcBef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LIGNE 1</a:t>
            </a:r>
          </a:p>
          <a:p>
            <a:pPr lvl="0"/>
            <a:r>
              <a:rPr lang="fr-FR" dirty="0"/>
              <a:t>TITRE LIGNE 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AFEC5DF-3A96-1649-882E-33930BD47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127" y="2937762"/>
            <a:ext cx="6299200" cy="550675"/>
          </a:xfrm>
          <a:prstGeom prst="rect">
            <a:avLst/>
          </a:prstGeom>
        </p:spPr>
        <p:txBody>
          <a:bodyPr/>
          <a:lstStyle>
            <a:lvl1pPr>
              <a:buNone/>
              <a:defRPr sz="5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9DC718-EF75-6848-A8D2-B910FC0832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403" y="3812990"/>
            <a:ext cx="3013075" cy="825500"/>
          </a:xfrm>
          <a:prstGeom prst="rect">
            <a:avLst/>
          </a:prstGeom>
        </p:spPr>
        <p:txBody>
          <a:bodyPr/>
          <a:lstStyle>
            <a:lvl1pPr>
              <a:buNone/>
              <a:defRPr sz="2600" b="1" cap="all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JUIN 2022</a:t>
            </a:r>
          </a:p>
        </p:txBody>
      </p:sp>
    </p:spTree>
    <p:extLst>
      <p:ext uri="{BB962C8B-B14F-4D97-AF65-F5344CB8AC3E}">
        <p14:creationId xmlns:p14="http://schemas.microsoft.com/office/powerpoint/2010/main" val="14176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471" y="2575857"/>
            <a:ext cx="5338482" cy="799728"/>
          </a:xfrm>
          <a:prstGeom prst="rect">
            <a:avLst/>
          </a:prstGeom>
        </p:spPr>
        <p:txBody>
          <a:bodyPr/>
          <a:lstStyle>
            <a:lvl1pPr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0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B756B8-D511-B144-8886-7361E43812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0451" y="2245662"/>
            <a:ext cx="9870703" cy="753033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buNone/>
              <a:defRPr sz="5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AFEC5DF-3A96-1649-882E-33930BD47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3731" y="2858153"/>
            <a:ext cx="8445318" cy="753033"/>
          </a:xfrm>
          <a:prstGeom prst="rect">
            <a:avLst/>
          </a:prstGeom>
        </p:spPr>
        <p:txBody>
          <a:bodyPr/>
          <a:lstStyle>
            <a:lvl1pPr>
              <a:buNone/>
              <a:defRPr sz="5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9DC718-EF75-6848-A8D2-B910FC0832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0623" y="3629858"/>
            <a:ext cx="3013075" cy="8255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37020D-A382-5E43-8866-61B9560AC8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97" y="2285998"/>
            <a:ext cx="788894" cy="1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3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5285" y="1103406"/>
            <a:ext cx="3234391" cy="604371"/>
          </a:xfrm>
          <a:prstGeom prst="rect">
            <a:avLst/>
          </a:prstGeom>
        </p:spPr>
        <p:txBody>
          <a:bodyPr/>
          <a:lstStyle>
            <a:lvl1pPr>
              <a:buNone/>
              <a:defRPr sz="3200" b="1" cap="all" baseline="0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8C5499-2949-E144-A71E-84E540440F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45285" y="2037229"/>
            <a:ext cx="5009403" cy="1815353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AutoNum type="arabicPeriod"/>
              <a:tabLst>
                <a:tab pos="4320000" algn="l"/>
              </a:tabLst>
              <a:defRPr sz="1200"/>
            </a:lvl1pPr>
          </a:lstStyle>
          <a:p>
            <a:pPr lvl="0"/>
            <a:r>
              <a:rPr lang="fr-FR" dirty="0" err="1"/>
              <a:t>nimusda</a:t>
            </a:r>
            <a:r>
              <a:rPr lang="fr-FR" dirty="0"/>
              <a:t> </a:t>
            </a:r>
            <a:r>
              <a:rPr lang="fr-FR" dirty="0" err="1"/>
              <a:t>volupiduntia</a:t>
            </a:r>
            <a:r>
              <a:rPr lang="fr-FR" dirty="0"/>
              <a:t> </a:t>
            </a:r>
            <a:r>
              <a:rPr lang="fr-FR" dirty="0" err="1"/>
              <a:t>volorestio</a:t>
            </a:r>
            <a:r>
              <a:rPr lang="fr-FR" dirty="0"/>
              <a:t>	8	</a:t>
            </a:r>
          </a:p>
          <a:p>
            <a:pPr lvl="0"/>
            <a:r>
              <a:rPr lang="fr-FR" dirty="0" err="1"/>
              <a:t>rere</a:t>
            </a:r>
            <a:r>
              <a:rPr lang="fr-FR" dirty="0"/>
              <a:t>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eaquatum</a:t>
            </a:r>
            <a:r>
              <a:rPr lang="fr-FR" dirty="0"/>
              <a:t>	9	</a:t>
            </a:r>
          </a:p>
          <a:p>
            <a:pPr lvl="0"/>
            <a:r>
              <a:rPr lang="fr-FR" dirty="0" err="1"/>
              <a:t>nimusda</a:t>
            </a:r>
            <a:r>
              <a:rPr lang="fr-FR" dirty="0"/>
              <a:t> </a:t>
            </a:r>
            <a:r>
              <a:rPr lang="fr-FR" dirty="0" err="1"/>
              <a:t>volupiduntia</a:t>
            </a:r>
            <a:r>
              <a:rPr lang="fr-FR" dirty="0"/>
              <a:t> </a:t>
            </a:r>
            <a:r>
              <a:rPr lang="fr-FR" dirty="0" err="1"/>
              <a:t>volorestio</a:t>
            </a:r>
            <a:r>
              <a:rPr lang="fr-FR" dirty="0"/>
              <a:t>	10	</a:t>
            </a:r>
          </a:p>
          <a:p>
            <a:pPr lvl="0"/>
            <a:r>
              <a:rPr lang="fr-FR" dirty="0" err="1"/>
              <a:t>rere</a:t>
            </a:r>
            <a:r>
              <a:rPr lang="fr-FR" dirty="0"/>
              <a:t>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eaquatum</a:t>
            </a:r>
            <a:r>
              <a:rPr lang="fr-FR" dirty="0"/>
              <a:t>	11</a:t>
            </a:r>
          </a:p>
          <a:p>
            <a:pPr lvl="0"/>
            <a:r>
              <a:rPr lang="fr-FR" dirty="0" err="1"/>
              <a:t>electem</a:t>
            </a:r>
            <a:r>
              <a:rPr lang="fr-FR" dirty="0"/>
              <a:t> </a:t>
            </a:r>
            <a:r>
              <a:rPr lang="fr-FR" dirty="0" err="1"/>
              <a:t>quodita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	12	</a:t>
            </a:r>
          </a:p>
          <a:p>
            <a:pPr lvl="0"/>
            <a:r>
              <a:rPr lang="fr-FR" dirty="0" err="1"/>
              <a:t>rere</a:t>
            </a:r>
            <a:r>
              <a:rPr lang="fr-FR" dirty="0"/>
              <a:t>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eaquatum</a:t>
            </a:r>
            <a:r>
              <a:rPr lang="fr-FR" dirty="0"/>
              <a:t>	13	</a:t>
            </a:r>
          </a:p>
          <a:p>
            <a:pPr lvl="0"/>
            <a:r>
              <a:rPr lang="fr-FR" dirty="0" err="1"/>
              <a:t>electem</a:t>
            </a:r>
            <a:r>
              <a:rPr lang="fr-FR" dirty="0"/>
              <a:t> </a:t>
            </a:r>
            <a:r>
              <a:rPr lang="fr-FR" dirty="0" err="1"/>
              <a:t>quodita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	14	</a:t>
            </a:r>
          </a:p>
          <a:p>
            <a:pPr lvl="0"/>
            <a:r>
              <a:rPr lang="fr-FR" dirty="0" err="1"/>
              <a:t>rere</a:t>
            </a:r>
            <a:r>
              <a:rPr lang="fr-FR" dirty="0"/>
              <a:t> </a:t>
            </a:r>
            <a:r>
              <a:rPr lang="fr-FR" dirty="0" err="1"/>
              <a:t>volorrum</a:t>
            </a:r>
            <a:r>
              <a:rPr lang="fr-FR" dirty="0"/>
              <a:t> </a:t>
            </a:r>
            <a:r>
              <a:rPr lang="fr-FR" dirty="0" err="1"/>
              <a:t>eaquatum</a:t>
            </a:r>
            <a:r>
              <a:rPr lang="fr-FR" dirty="0"/>
              <a:t>	15	</a:t>
            </a:r>
          </a:p>
          <a:p>
            <a:pPr lvl="0"/>
            <a:r>
              <a:rPr lang="fr-FR" dirty="0" err="1"/>
              <a:t>electem</a:t>
            </a:r>
            <a:r>
              <a:rPr lang="fr-FR" dirty="0"/>
              <a:t> </a:t>
            </a:r>
            <a:r>
              <a:rPr lang="fr-FR" dirty="0" err="1"/>
              <a:t>quodita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	16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D84A17C-ADAE-B643-AE3A-5E1127F43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001" y="1802278"/>
            <a:ext cx="3645087" cy="3365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I. RUM UT AUT MAXIM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8ACAF1F8-313E-BA49-893B-4FAB7EC346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561" y="4289985"/>
            <a:ext cx="3645087" cy="3365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II. LABORPOR SE QUODITAE</a:t>
            </a: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3D17D20E-B549-CA4D-BA00-B0BF33AEB9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45285" y="4504765"/>
            <a:ext cx="5009403" cy="559174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AutoNum type="arabicPeriod"/>
              <a:tabLst>
                <a:tab pos="4320000" algn="l"/>
              </a:tabLst>
              <a:defRPr sz="1200"/>
            </a:lvl1pPr>
          </a:lstStyle>
          <a:p>
            <a:pPr lvl="0"/>
            <a:r>
              <a:rPr lang="fr-FR" dirty="0" err="1"/>
              <a:t>nimusda</a:t>
            </a:r>
            <a:r>
              <a:rPr lang="fr-FR" dirty="0"/>
              <a:t> </a:t>
            </a:r>
            <a:r>
              <a:rPr lang="fr-FR" dirty="0" err="1"/>
              <a:t>volupiduntia</a:t>
            </a:r>
            <a:r>
              <a:rPr lang="fr-FR" dirty="0"/>
              <a:t> </a:t>
            </a:r>
            <a:r>
              <a:rPr lang="fr-FR" dirty="0" err="1"/>
              <a:t>volorestio</a:t>
            </a:r>
            <a:r>
              <a:rPr lang="fr-FR" dirty="0"/>
              <a:t>	8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605900" y="6489647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F5484AE0-3736-D04C-9082-ADE4F9A2AD26}" type="slidenum">
              <a:rPr lang="fr-FR" sz="800" smtClean="0"/>
              <a:pPr/>
              <a:t>‹N°›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857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500092"/>
            <a:ext cx="5112496" cy="799728"/>
          </a:xfrm>
          <a:prstGeom prst="rect">
            <a:avLst/>
          </a:prstGeom>
        </p:spPr>
        <p:txBody>
          <a:bodyPr/>
          <a:lstStyle>
            <a:lvl1pPr>
              <a:buNone/>
              <a:defRPr sz="3400" b="1" cap="all" baseline="0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DOLUPTIANT AUT QUIS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8C5499-2949-E144-A71E-84E540440F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3448" y="3254192"/>
            <a:ext cx="6544481" cy="18153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1400"/>
            </a:lvl1pPr>
          </a:lstStyle>
          <a:p>
            <a:pPr lvl="0"/>
            <a:r>
              <a:rPr lang="fr-FR" dirty="0" err="1"/>
              <a:t>explis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quossunt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magniscitas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verepta</a:t>
            </a:r>
            <a:r>
              <a:rPr lang="fr-FR" dirty="0"/>
              <a:t> </a:t>
            </a:r>
            <a:r>
              <a:rPr lang="fr-FR" dirty="0" err="1"/>
              <a:t>quatquaspe</a:t>
            </a:r>
            <a:r>
              <a:rPr lang="fr-FR" dirty="0"/>
              <a:t> ex est </a:t>
            </a:r>
            <a:r>
              <a:rPr lang="fr-FR" dirty="0" err="1"/>
              <a:t>quunten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itibus</a:t>
            </a:r>
            <a:r>
              <a:rPr lang="fr-FR" dirty="0"/>
              <a:t> mil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persped</a:t>
            </a:r>
            <a:r>
              <a:rPr lang="fr-FR" dirty="0"/>
              <a:t> et </a:t>
            </a:r>
            <a:r>
              <a:rPr lang="fr-FR" dirty="0" err="1"/>
              <a:t>quiae</a:t>
            </a:r>
            <a:r>
              <a:rPr lang="fr-FR" dirty="0"/>
              <a:t> </a:t>
            </a:r>
            <a:r>
              <a:rPr lang="fr-FR" dirty="0" err="1"/>
              <a:t>nihiliquunt</a:t>
            </a:r>
            <a:r>
              <a:rPr lang="fr-FR" dirty="0"/>
              <a:t> </a:t>
            </a:r>
            <a:r>
              <a:rPr lang="fr-FR" dirty="0" err="1"/>
              <a:t>doluptam</a:t>
            </a:r>
            <a:r>
              <a:rPr lang="fr-FR" dirty="0"/>
              <a:t> net </a:t>
            </a:r>
            <a:r>
              <a:rPr lang="fr-FR" dirty="0" err="1"/>
              <a:t>aspit</a:t>
            </a:r>
            <a:r>
              <a:rPr lang="fr-FR" dirty="0"/>
              <a:t> </a:t>
            </a:r>
            <a:r>
              <a:rPr lang="fr-FR" dirty="0" err="1"/>
              <a:t>evel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id </a:t>
            </a:r>
            <a:r>
              <a:rPr lang="fr-FR" dirty="0" err="1"/>
              <a:t>minctatiis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• est, sin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moluptaturem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apistias</a:t>
            </a:r>
            <a:r>
              <a:rPr lang="fr-FR" dirty="0"/>
              <a:t> et </a:t>
            </a:r>
            <a:r>
              <a:rPr lang="fr-FR" dirty="0" err="1"/>
              <a:t>ipsape</a:t>
            </a:r>
            <a:r>
              <a:rPr lang="fr-FR" dirty="0"/>
              <a:t> </a:t>
            </a:r>
            <a:r>
              <a:rPr lang="fr-FR" dirty="0" err="1"/>
              <a:t>raepraestis</a:t>
            </a:r>
            <a:r>
              <a:rPr lang="fr-FR" dirty="0"/>
              <a:t> </a:t>
            </a:r>
            <a:r>
              <a:rPr lang="fr-FR" dirty="0" err="1"/>
              <a:t>deliam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, </a:t>
            </a:r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earchiliciur</a:t>
            </a:r>
            <a:r>
              <a:rPr lang="fr-FR" dirty="0"/>
              <a:t> ab </a:t>
            </a:r>
            <a:r>
              <a:rPr lang="fr-FR" dirty="0" err="1"/>
              <a:t>ium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exceatem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enime</a:t>
            </a:r>
            <a:r>
              <a:rPr lang="fr-FR" dirty="0"/>
              <a:t> pro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alis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niasperum</a:t>
            </a:r>
            <a:r>
              <a:rPr lang="fr-FR" dirty="0"/>
              <a:t> </a:t>
            </a:r>
            <a:r>
              <a:rPr lang="fr-FR" dirty="0" err="1"/>
              <a:t>volesen</a:t>
            </a:r>
            <a:r>
              <a:rPr lang="fr-FR" dirty="0"/>
              <a:t> </a:t>
            </a:r>
            <a:r>
              <a:rPr lang="fr-FR" dirty="0" err="1"/>
              <a:t>ihilit</a:t>
            </a:r>
            <a:r>
              <a:rPr lang="fr-FR" dirty="0"/>
              <a:t> </a:t>
            </a:r>
            <a:r>
              <a:rPr lang="fr-FR" dirty="0" err="1"/>
              <a:t>aliquas</a:t>
            </a:r>
            <a:r>
              <a:rPr lang="fr-FR" dirty="0"/>
              <a:t> </a:t>
            </a:r>
            <a:r>
              <a:rPr lang="fr-FR" dirty="0" err="1"/>
              <a:t>simporp</a:t>
            </a:r>
            <a:r>
              <a:rPr lang="fr-FR" dirty="0"/>
              <a:t> </a:t>
            </a:r>
            <a:r>
              <a:rPr lang="fr-FR" dirty="0" err="1"/>
              <a:t>ostibus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D84A17C-ADAE-B643-AE3A-5E1127F43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2430929"/>
            <a:ext cx="5712760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AM CUMQUAMUSDA DOLORE SUMQUIS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821053" y="644258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F5484AE0-3736-D04C-9082-ADE4F9A2AD26}" type="slidenum">
              <a:rPr lang="fr-FR" sz="800" smtClean="0"/>
              <a:pPr/>
              <a:t>‹N°›</a:t>
            </a:fld>
            <a:endParaRPr lang="fr-FR" sz="800" b="1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F27881B-5D82-C242-8D64-6868A723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000" y="2672977"/>
            <a:ext cx="5712760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DUCIDEM DOLUPTIANT AUT QUIS VOLORES EQUIBUS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64026B75-21CA-1904-0792-05F56AFE0C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8440" y="6380257"/>
            <a:ext cx="4537301" cy="273845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800" b="1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1BAA8E-08BA-F739-F377-60CD7488F677}"/>
              </a:ext>
            </a:extLst>
          </p:cNvPr>
          <p:cNvSpPr txBox="1"/>
          <p:nvPr userDrawn="1"/>
        </p:nvSpPr>
        <p:spPr>
          <a:xfrm>
            <a:off x="499240" y="6442583"/>
            <a:ext cx="136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0" baseline="0" dirty="0">
                <a:solidFill>
                  <a:srgbClr val="000FA0"/>
                </a:solidFill>
              </a:rPr>
              <a:t>RÉGION PAYS DE LA LOIRE –</a:t>
            </a:r>
          </a:p>
        </p:txBody>
      </p:sp>
    </p:spTree>
    <p:extLst>
      <p:ext uri="{BB962C8B-B14F-4D97-AF65-F5344CB8AC3E}">
        <p14:creationId xmlns:p14="http://schemas.microsoft.com/office/powerpoint/2010/main" val="970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137" y="491567"/>
            <a:ext cx="11658725" cy="57747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US APELLES VOLOREP RATIBUS, </a:t>
            </a:r>
          </a:p>
          <a:p>
            <a:pPr lvl="0"/>
            <a:r>
              <a:rPr lang="fr-FR" dirty="0"/>
              <a:t>CORERUM NIET PERAE PARUM VELIBUS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8C5499-2949-E144-A71E-84E540440F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2170" y="3284984"/>
            <a:ext cx="6092760" cy="1815353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1400"/>
            </a:lvl1pPr>
          </a:lstStyle>
          <a:p>
            <a:pPr lvl="0"/>
            <a:r>
              <a:rPr lang="fr-FR" dirty="0" err="1"/>
              <a:t>explis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quossunt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magniscitas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verepta</a:t>
            </a:r>
            <a:r>
              <a:rPr lang="fr-FR" dirty="0"/>
              <a:t> </a:t>
            </a:r>
            <a:r>
              <a:rPr lang="fr-FR" dirty="0" err="1"/>
              <a:t>quatquaspe</a:t>
            </a:r>
            <a:r>
              <a:rPr lang="fr-FR" dirty="0"/>
              <a:t> ex est </a:t>
            </a:r>
            <a:r>
              <a:rPr lang="fr-FR" dirty="0" err="1"/>
              <a:t>quunten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itibus</a:t>
            </a:r>
            <a:r>
              <a:rPr lang="fr-FR" dirty="0"/>
              <a:t> mil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persped</a:t>
            </a:r>
            <a:r>
              <a:rPr lang="fr-FR" dirty="0"/>
              <a:t> et </a:t>
            </a:r>
            <a:r>
              <a:rPr lang="fr-FR" dirty="0" err="1"/>
              <a:t>quiae</a:t>
            </a:r>
            <a:r>
              <a:rPr lang="fr-FR" dirty="0"/>
              <a:t> </a:t>
            </a:r>
            <a:r>
              <a:rPr lang="fr-FR" dirty="0" err="1"/>
              <a:t>nihiliquunt</a:t>
            </a:r>
            <a:r>
              <a:rPr lang="fr-FR" dirty="0"/>
              <a:t> </a:t>
            </a:r>
            <a:r>
              <a:rPr lang="fr-FR" dirty="0" err="1"/>
              <a:t>doluptam</a:t>
            </a:r>
            <a:r>
              <a:rPr lang="fr-FR" dirty="0"/>
              <a:t> net </a:t>
            </a:r>
            <a:r>
              <a:rPr lang="fr-FR" dirty="0" err="1"/>
              <a:t>aspit</a:t>
            </a:r>
            <a:r>
              <a:rPr lang="fr-FR" dirty="0"/>
              <a:t> </a:t>
            </a:r>
            <a:r>
              <a:rPr lang="fr-FR" dirty="0" err="1"/>
              <a:t>evel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id </a:t>
            </a:r>
            <a:r>
              <a:rPr lang="fr-FR" dirty="0" err="1"/>
              <a:t>minctatiis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• est, sin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moluptaturem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apistias</a:t>
            </a:r>
            <a:r>
              <a:rPr lang="fr-FR" dirty="0"/>
              <a:t> et </a:t>
            </a:r>
            <a:r>
              <a:rPr lang="fr-FR" dirty="0" err="1"/>
              <a:t>ipsape</a:t>
            </a:r>
            <a:r>
              <a:rPr lang="fr-FR" dirty="0"/>
              <a:t> </a:t>
            </a:r>
            <a:r>
              <a:rPr lang="fr-FR" dirty="0" err="1"/>
              <a:t>raepraestis</a:t>
            </a:r>
            <a:r>
              <a:rPr lang="fr-FR" dirty="0"/>
              <a:t> </a:t>
            </a:r>
            <a:r>
              <a:rPr lang="fr-FR" dirty="0" err="1"/>
              <a:t>deliam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, </a:t>
            </a:r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earchiliciur</a:t>
            </a:r>
            <a:r>
              <a:rPr lang="fr-FR" dirty="0"/>
              <a:t> ab </a:t>
            </a:r>
            <a:r>
              <a:rPr lang="fr-FR" dirty="0" err="1"/>
              <a:t>ium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exceatem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enime</a:t>
            </a:r>
            <a:r>
              <a:rPr lang="fr-FR" dirty="0"/>
              <a:t> pro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alis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niasperum</a:t>
            </a:r>
            <a:r>
              <a:rPr lang="fr-FR" dirty="0"/>
              <a:t> </a:t>
            </a:r>
            <a:r>
              <a:rPr lang="fr-FR" dirty="0" err="1"/>
              <a:t>volesen</a:t>
            </a:r>
            <a:r>
              <a:rPr lang="fr-FR" dirty="0"/>
              <a:t> </a:t>
            </a:r>
            <a:r>
              <a:rPr lang="fr-FR" dirty="0" err="1"/>
              <a:t>ihilit</a:t>
            </a:r>
            <a:r>
              <a:rPr lang="fr-FR" dirty="0"/>
              <a:t> </a:t>
            </a:r>
            <a:r>
              <a:rPr lang="fr-FR" dirty="0" err="1"/>
              <a:t>aliquas</a:t>
            </a:r>
            <a:r>
              <a:rPr lang="fr-FR" dirty="0"/>
              <a:t> </a:t>
            </a:r>
            <a:r>
              <a:rPr lang="fr-FR" dirty="0" err="1"/>
              <a:t>simporp</a:t>
            </a:r>
            <a:r>
              <a:rPr lang="fr-FR" dirty="0"/>
              <a:t> </a:t>
            </a:r>
            <a:r>
              <a:rPr lang="fr-FR" dirty="0" err="1"/>
              <a:t>ostibus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D84A17C-ADAE-B643-AE3A-5E1127F43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721" y="2461721"/>
            <a:ext cx="5712760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AM CUMQUAMUSDA DOLORE SUMQUIS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73988" y="642913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F5484AE0-3736-D04C-9082-ADE4F9A2AD26}" type="slidenum">
              <a:rPr lang="fr-FR" sz="800" smtClean="0"/>
              <a:pPr/>
              <a:t>‹N°›</a:t>
            </a:fld>
            <a:endParaRPr lang="fr-FR" sz="800" b="1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F27881B-5D82-C242-8D64-6868A723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21" y="2703769"/>
            <a:ext cx="5712760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DUCIDEM DOLUPTIANT AUT QUIS VOLORES EQUIBUS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6247B90-049B-B144-851B-80868E6868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31000" y="2003425"/>
            <a:ext cx="4948238" cy="38195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9CB7D973-AC07-92FD-C895-B797BD459B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8440" y="6380257"/>
            <a:ext cx="4537301" cy="273845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800" b="1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CFA840-F4CB-8F7D-8013-3C897F871DA3}"/>
              </a:ext>
            </a:extLst>
          </p:cNvPr>
          <p:cNvSpPr txBox="1"/>
          <p:nvPr userDrawn="1"/>
        </p:nvSpPr>
        <p:spPr>
          <a:xfrm>
            <a:off x="499240" y="6442583"/>
            <a:ext cx="136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0" baseline="0" dirty="0">
                <a:solidFill>
                  <a:srgbClr val="000FA0"/>
                </a:solidFill>
              </a:rPr>
              <a:t>RÉGION PAYS DE LA LOIRE –</a:t>
            </a:r>
          </a:p>
        </p:txBody>
      </p:sp>
    </p:spTree>
    <p:extLst>
      <p:ext uri="{BB962C8B-B14F-4D97-AF65-F5344CB8AC3E}">
        <p14:creationId xmlns:p14="http://schemas.microsoft.com/office/powerpoint/2010/main" val="383364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449" y="558806"/>
            <a:ext cx="11658725" cy="57747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None/>
              <a:defRPr sz="3200" b="1" cap="all" baseline="0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US APELLES VOLOREP RATIBUS, </a:t>
            </a:r>
          </a:p>
          <a:p>
            <a:pPr lvl="0"/>
            <a:r>
              <a:rPr lang="fr-FR" dirty="0"/>
              <a:t>CORERUM NIET PERAE PARUM VELIBUS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8C5499-2949-E144-A71E-84E540440F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46133" y="3749946"/>
            <a:ext cx="2609506" cy="634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fr-FR" dirty="0"/>
              <a:t> 2,6 M€ pour financer les équipements pro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D84A17C-ADAE-B643-AE3A-5E1127F43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6133" y="1930561"/>
            <a:ext cx="2609506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EN LEUR FOURNISSANT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73988" y="642913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F5484AE0-3736-D04C-9082-ADE4F9A2AD26}" type="slidenum">
              <a:rPr lang="fr-FR" sz="800" smtClean="0"/>
              <a:pPr/>
              <a:t>‹N°›</a:t>
            </a:fld>
            <a:endParaRPr lang="fr-FR" sz="800" b="1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F27881B-5D82-C242-8D64-6868A723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6133" y="2286917"/>
            <a:ext cx="2609506" cy="577479"/>
          </a:xfrm>
          <a:prstGeom prst="rect">
            <a:avLst/>
          </a:prstGeom>
        </p:spPr>
        <p:txBody>
          <a:bodyPr/>
          <a:lstStyle>
            <a:lvl1pPr>
              <a:lnSpc>
                <a:spcPts val="800"/>
              </a:lnSpc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DES ÉQUIPEMENTS</a:t>
            </a:r>
          </a:p>
          <a:p>
            <a:pPr lvl="0"/>
            <a:r>
              <a:rPr lang="fr-FR" dirty="0"/>
              <a:t>PÉDAGOGIQUES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6247B90-049B-B144-851B-80868E6868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9659" y="1631659"/>
            <a:ext cx="4230565" cy="419091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F4E7DB9-426B-9141-AE17-3D6EE31DA2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72571" y="1930561"/>
            <a:ext cx="2609506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EN LEUR PROPOSANT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1CB37E6-FCAD-4D46-9091-F243F41D36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72571" y="2286917"/>
            <a:ext cx="2622568" cy="577479"/>
          </a:xfrm>
          <a:prstGeom prst="rect">
            <a:avLst/>
          </a:prstGeom>
        </p:spPr>
        <p:txBody>
          <a:bodyPr/>
          <a:lstStyle>
            <a:lvl1pPr>
              <a:lnSpc>
                <a:spcPts val="800"/>
              </a:lnSpc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LES MEILLEURES CONDITIONS</a:t>
            </a:r>
          </a:p>
          <a:p>
            <a:pPr lvl="0"/>
            <a:r>
              <a:rPr lang="fr-FR" dirty="0"/>
              <a:t>D’ACCUEIL</a:t>
            </a: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DB56570A-4E93-4941-95DF-4AA539D5A2B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46133" y="2928653"/>
            <a:ext cx="2609506" cy="7760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tabLst/>
              <a:defRPr sz="1400"/>
            </a:lvl1pPr>
          </a:lstStyle>
          <a:p>
            <a:pPr lvl="0"/>
            <a:r>
              <a:rPr lang="fr-FR" dirty="0"/>
              <a:t>Renouvellement de l’opération</a:t>
            </a:r>
          </a:p>
          <a:p>
            <a:pPr lvl="0"/>
            <a:r>
              <a:rPr lang="fr-FR" dirty="0" err="1"/>
              <a:t>MonOrdiAuLycée</a:t>
            </a:r>
            <a:r>
              <a:rPr lang="fr-FR" dirty="0"/>
              <a:t> = 50 000</a:t>
            </a:r>
          </a:p>
          <a:p>
            <a:pPr lvl="0"/>
            <a:r>
              <a:rPr lang="fr-FR" dirty="0"/>
              <a:t>ordinateurs distribués par an</a:t>
            </a: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3FD2397B-43C5-9043-8D19-23A201C5236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661479" y="2937168"/>
            <a:ext cx="2609506" cy="7760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tabLst/>
              <a:defRPr sz="1400"/>
            </a:lvl1pPr>
          </a:lstStyle>
          <a:p>
            <a:pPr lvl="0"/>
            <a:r>
              <a:rPr lang="fr-FR" dirty="0"/>
              <a:t>85 M€ en 2022 pour la construction et la rénovation des établissements publics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2AA2AB7B-D52A-C048-B505-7E230E3EF25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661479" y="3670480"/>
            <a:ext cx="2609506" cy="1268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fr-FR" dirty="0"/>
              <a:t> Un nouveau lycée ouvre ses portes à Aizenay (85)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3 nouveaux lycées à venir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28F036D9-1B26-0AE8-E119-9E141453259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8440" y="6380257"/>
            <a:ext cx="4537301" cy="273845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800" b="1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986309-422B-C864-F6FB-6C563730AF4F}"/>
              </a:ext>
            </a:extLst>
          </p:cNvPr>
          <p:cNvSpPr txBox="1"/>
          <p:nvPr userDrawn="1"/>
        </p:nvSpPr>
        <p:spPr>
          <a:xfrm>
            <a:off x="499240" y="6442583"/>
            <a:ext cx="136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0" baseline="0" dirty="0">
                <a:solidFill>
                  <a:srgbClr val="000FA0"/>
                </a:solidFill>
              </a:rPr>
              <a:t>RÉGION PAYS DE LA LOIRE –</a:t>
            </a:r>
          </a:p>
        </p:txBody>
      </p:sp>
    </p:spTree>
    <p:extLst>
      <p:ext uri="{BB962C8B-B14F-4D97-AF65-F5344CB8AC3E}">
        <p14:creationId xmlns:p14="http://schemas.microsoft.com/office/powerpoint/2010/main" val="27252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137" y="491567"/>
            <a:ext cx="11658725" cy="57747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US APELLES VOLOREP RATIBUS, </a:t>
            </a:r>
          </a:p>
          <a:p>
            <a:pPr lvl="0"/>
            <a:r>
              <a:rPr lang="fr-FR" dirty="0"/>
              <a:t>CORERUM NIET PERAE PARUM VELIBUS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8C5499-2949-E144-A71E-84E540440F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2169" y="2521323"/>
            <a:ext cx="11200945" cy="1815353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1400"/>
            </a:lvl1pPr>
          </a:lstStyle>
          <a:p>
            <a:pPr lvl="0"/>
            <a:r>
              <a:rPr lang="fr-FR" dirty="0" err="1"/>
              <a:t>explis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quossunt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magniscitas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verepta</a:t>
            </a:r>
            <a:r>
              <a:rPr lang="fr-FR" dirty="0"/>
              <a:t> </a:t>
            </a:r>
            <a:r>
              <a:rPr lang="fr-FR" dirty="0" err="1"/>
              <a:t>quatquaspe</a:t>
            </a:r>
            <a:r>
              <a:rPr lang="fr-FR" dirty="0"/>
              <a:t> ex est </a:t>
            </a:r>
            <a:r>
              <a:rPr lang="fr-FR" dirty="0" err="1"/>
              <a:t>quunten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itibus</a:t>
            </a:r>
            <a:r>
              <a:rPr lang="fr-FR" dirty="0"/>
              <a:t> mil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persped</a:t>
            </a:r>
            <a:r>
              <a:rPr lang="fr-FR" dirty="0"/>
              <a:t> et </a:t>
            </a:r>
            <a:r>
              <a:rPr lang="fr-FR" dirty="0" err="1"/>
              <a:t>quiae</a:t>
            </a:r>
            <a:r>
              <a:rPr lang="fr-FR" dirty="0"/>
              <a:t> </a:t>
            </a:r>
            <a:r>
              <a:rPr lang="fr-FR" dirty="0" err="1"/>
              <a:t>nihiliquunt</a:t>
            </a:r>
            <a:r>
              <a:rPr lang="fr-FR" dirty="0"/>
              <a:t> </a:t>
            </a:r>
            <a:r>
              <a:rPr lang="fr-FR" dirty="0" err="1"/>
              <a:t>doluptam</a:t>
            </a:r>
            <a:r>
              <a:rPr lang="fr-FR" dirty="0"/>
              <a:t> net </a:t>
            </a:r>
            <a:r>
              <a:rPr lang="fr-FR" dirty="0" err="1"/>
              <a:t>aspit</a:t>
            </a:r>
            <a:r>
              <a:rPr lang="fr-FR" dirty="0"/>
              <a:t> </a:t>
            </a:r>
            <a:r>
              <a:rPr lang="fr-FR" dirty="0" err="1"/>
              <a:t>evel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id </a:t>
            </a:r>
            <a:r>
              <a:rPr lang="fr-FR" dirty="0" err="1"/>
              <a:t>minctatiis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• est, sin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moluptaturem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apistias</a:t>
            </a:r>
            <a:r>
              <a:rPr lang="fr-FR" dirty="0"/>
              <a:t> et </a:t>
            </a:r>
            <a:r>
              <a:rPr lang="fr-FR" dirty="0" err="1"/>
              <a:t>ipsape</a:t>
            </a:r>
            <a:r>
              <a:rPr lang="fr-FR" dirty="0"/>
              <a:t> </a:t>
            </a:r>
            <a:r>
              <a:rPr lang="fr-FR" dirty="0" err="1"/>
              <a:t>raepraestis</a:t>
            </a:r>
            <a:r>
              <a:rPr lang="fr-FR" dirty="0"/>
              <a:t> </a:t>
            </a:r>
            <a:r>
              <a:rPr lang="fr-FR" dirty="0" err="1"/>
              <a:t>deliam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, </a:t>
            </a:r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earchiliciur</a:t>
            </a:r>
            <a:r>
              <a:rPr lang="fr-FR" dirty="0"/>
              <a:t> ab </a:t>
            </a:r>
            <a:r>
              <a:rPr lang="fr-FR" dirty="0" err="1"/>
              <a:t>ium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exceatem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enime</a:t>
            </a:r>
            <a:r>
              <a:rPr lang="fr-FR" dirty="0"/>
              <a:t> pro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alis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niasperum</a:t>
            </a:r>
            <a:r>
              <a:rPr lang="fr-FR" dirty="0"/>
              <a:t> </a:t>
            </a:r>
            <a:r>
              <a:rPr lang="fr-FR" dirty="0" err="1"/>
              <a:t>volesen</a:t>
            </a:r>
            <a:r>
              <a:rPr lang="fr-FR" dirty="0"/>
              <a:t> </a:t>
            </a:r>
            <a:r>
              <a:rPr lang="fr-FR" dirty="0" err="1"/>
              <a:t>ihilit</a:t>
            </a:r>
            <a:r>
              <a:rPr lang="fr-FR" dirty="0"/>
              <a:t> </a:t>
            </a:r>
            <a:r>
              <a:rPr lang="fr-FR" dirty="0" err="1"/>
              <a:t>aliquas</a:t>
            </a:r>
            <a:r>
              <a:rPr lang="fr-FR" dirty="0"/>
              <a:t> </a:t>
            </a:r>
            <a:r>
              <a:rPr lang="fr-FR" dirty="0" err="1"/>
              <a:t>simporp</a:t>
            </a:r>
            <a:r>
              <a:rPr lang="fr-FR" dirty="0"/>
              <a:t> </a:t>
            </a:r>
            <a:r>
              <a:rPr lang="fr-FR" dirty="0" err="1"/>
              <a:t>ostibus</a:t>
            </a:r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• est, sin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moluptaturem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apistias</a:t>
            </a:r>
            <a:r>
              <a:rPr lang="fr-FR" dirty="0"/>
              <a:t> et </a:t>
            </a:r>
            <a:r>
              <a:rPr lang="fr-FR" dirty="0" err="1"/>
              <a:t>ipsape</a:t>
            </a:r>
            <a:r>
              <a:rPr lang="fr-FR" dirty="0"/>
              <a:t> </a:t>
            </a:r>
            <a:r>
              <a:rPr lang="fr-FR" dirty="0" err="1"/>
              <a:t>raepraestis</a:t>
            </a:r>
            <a:r>
              <a:rPr lang="fr-FR" dirty="0"/>
              <a:t> </a:t>
            </a:r>
            <a:r>
              <a:rPr lang="fr-FR" dirty="0" err="1"/>
              <a:t>deliam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, </a:t>
            </a:r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earchiliciur</a:t>
            </a:r>
            <a:r>
              <a:rPr lang="fr-FR" dirty="0"/>
              <a:t> ab </a:t>
            </a:r>
            <a:r>
              <a:rPr lang="fr-FR" dirty="0" err="1"/>
              <a:t>ium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exceatem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enime</a:t>
            </a:r>
            <a:r>
              <a:rPr lang="fr-FR" dirty="0"/>
              <a:t> pro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alis</a:t>
            </a:r>
            <a:r>
              <a:rPr lang="fr-FR" dirty="0"/>
              <a:t> </a:t>
            </a:r>
          </a:p>
          <a:p>
            <a:pPr lvl="0"/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D84A17C-ADAE-B643-AE3A-5E1127F43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721" y="1707118"/>
            <a:ext cx="5712760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AM CUMQUAMUSDA DOLORE SUMQUIS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73988" y="642913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F5484AE0-3736-D04C-9082-ADE4F9A2AD26}" type="slidenum">
              <a:rPr lang="fr-FR" sz="800" smtClean="0"/>
              <a:pPr/>
              <a:t>‹N°›</a:t>
            </a:fld>
            <a:endParaRPr lang="fr-FR" sz="800" b="1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F27881B-5D82-C242-8D64-6868A723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21" y="1949166"/>
            <a:ext cx="5712760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DUCIDEM DOLUPTIANT AUT QUIS VOLORES EQUIBUS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337CB3F2-0DAC-0A6B-9A3F-9729F96E67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8440" y="6380257"/>
            <a:ext cx="4537301" cy="273845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800" b="1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460923-AEA2-098C-98B2-64B84C97E622}"/>
              </a:ext>
            </a:extLst>
          </p:cNvPr>
          <p:cNvSpPr txBox="1"/>
          <p:nvPr userDrawn="1"/>
        </p:nvSpPr>
        <p:spPr>
          <a:xfrm>
            <a:off x="499240" y="6442583"/>
            <a:ext cx="136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0" baseline="0" dirty="0">
                <a:solidFill>
                  <a:srgbClr val="000FA0"/>
                </a:solidFill>
              </a:rPr>
              <a:t>RÉGION PAYS DE LA LOIRE –</a:t>
            </a:r>
          </a:p>
        </p:txBody>
      </p:sp>
    </p:spTree>
    <p:extLst>
      <p:ext uri="{BB962C8B-B14F-4D97-AF65-F5344CB8AC3E}">
        <p14:creationId xmlns:p14="http://schemas.microsoft.com/office/powerpoint/2010/main" val="206887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137" y="491567"/>
            <a:ext cx="11658725" cy="57747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US APELLES VOLOREP RATIBUS, </a:t>
            </a:r>
          </a:p>
          <a:p>
            <a:pPr lvl="0"/>
            <a:r>
              <a:rPr lang="fr-FR" dirty="0"/>
              <a:t>CORERUM NIET PERAE PARUM VELIBUS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8C5499-2949-E144-A71E-84E540440F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8721" y="2716813"/>
            <a:ext cx="5417275" cy="1815353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1400"/>
            </a:lvl1pPr>
          </a:lstStyle>
          <a:p>
            <a:pPr lvl="0"/>
            <a:r>
              <a:rPr lang="fr-FR" dirty="0" err="1"/>
              <a:t>explis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quossunt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magniscitas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verepta</a:t>
            </a:r>
            <a:r>
              <a:rPr lang="fr-FR" dirty="0"/>
              <a:t> </a:t>
            </a:r>
            <a:r>
              <a:rPr lang="fr-FR" dirty="0" err="1"/>
              <a:t>quatquaspe</a:t>
            </a:r>
            <a:r>
              <a:rPr lang="fr-FR" dirty="0"/>
              <a:t> ex est </a:t>
            </a:r>
            <a:r>
              <a:rPr lang="fr-FR" dirty="0" err="1"/>
              <a:t>quunten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itibus</a:t>
            </a:r>
            <a:r>
              <a:rPr lang="fr-FR" dirty="0"/>
              <a:t> mil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persped</a:t>
            </a:r>
            <a:r>
              <a:rPr lang="fr-FR" dirty="0"/>
              <a:t> et </a:t>
            </a:r>
            <a:r>
              <a:rPr lang="fr-FR" dirty="0" err="1"/>
              <a:t>quiae</a:t>
            </a:r>
            <a:r>
              <a:rPr lang="fr-FR" dirty="0"/>
              <a:t> </a:t>
            </a:r>
            <a:r>
              <a:rPr lang="fr-FR" dirty="0" err="1"/>
              <a:t>nihiliquunt</a:t>
            </a:r>
            <a:r>
              <a:rPr lang="fr-FR" dirty="0"/>
              <a:t> </a:t>
            </a:r>
            <a:r>
              <a:rPr lang="fr-FR" dirty="0" err="1"/>
              <a:t>doluptam</a:t>
            </a:r>
            <a:r>
              <a:rPr lang="fr-FR" dirty="0"/>
              <a:t> net </a:t>
            </a:r>
            <a:r>
              <a:rPr lang="fr-FR" dirty="0" err="1"/>
              <a:t>aspit</a:t>
            </a:r>
            <a:r>
              <a:rPr lang="fr-FR" dirty="0"/>
              <a:t> </a:t>
            </a:r>
            <a:r>
              <a:rPr lang="fr-FR" dirty="0" err="1"/>
              <a:t>evel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id </a:t>
            </a:r>
            <a:r>
              <a:rPr lang="fr-FR" dirty="0" err="1"/>
              <a:t>minctatiis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• est, sin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moluptaturem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apistias</a:t>
            </a:r>
            <a:r>
              <a:rPr lang="fr-FR" dirty="0"/>
              <a:t> et </a:t>
            </a:r>
            <a:r>
              <a:rPr lang="fr-FR" dirty="0" err="1"/>
              <a:t>ipsape</a:t>
            </a:r>
            <a:r>
              <a:rPr lang="fr-FR" dirty="0"/>
              <a:t> </a:t>
            </a:r>
            <a:r>
              <a:rPr lang="fr-FR" dirty="0" err="1"/>
              <a:t>raepraestis</a:t>
            </a:r>
            <a:r>
              <a:rPr lang="fr-FR" dirty="0"/>
              <a:t> </a:t>
            </a:r>
            <a:r>
              <a:rPr lang="fr-FR" dirty="0" err="1"/>
              <a:t>deliam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, </a:t>
            </a:r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earchiliciur</a:t>
            </a:r>
            <a:r>
              <a:rPr lang="fr-FR" dirty="0"/>
              <a:t> ab </a:t>
            </a:r>
            <a:r>
              <a:rPr lang="fr-FR" dirty="0" err="1"/>
              <a:t>ium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exceatem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enime</a:t>
            </a:r>
            <a:r>
              <a:rPr lang="fr-FR" dirty="0"/>
              <a:t> pro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alis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niasperum</a:t>
            </a:r>
            <a:r>
              <a:rPr lang="fr-FR" dirty="0"/>
              <a:t> </a:t>
            </a:r>
            <a:r>
              <a:rPr lang="fr-FR" dirty="0" err="1"/>
              <a:t>volesen</a:t>
            </a:r>
            <a:r>
              <a:rPr lang="fr-FR" dirty="0"/>
              <a:t> </a:t>
            </a:r>
            <a:r>
              <a:rPr lang="fr-FR" dirty="0" err="1"/>
              <a:t>ihilit</a:t>
            </a:r>
            <a:r>
              <a:rPr lang="fr-FR" dirty="0"/>
              <a:t> </a:t>
            </a:r>
            <a:r>
              <a:rPr lang="fr-FR" dirty="0" err="1"/>
              <a:t>aliquas</a:t>
            </a:r>
            <a:r>
              <a:rPr lang="fr-FR" dirty="0"/>
              <a:t> </a:t>
            </a:r>
            <a:r>
              <a:rPr lang="fr-FR" dirty="0" err="1"/>
              <a:t>simporp</a:t>
            </a:r>
            <a:r>
              <a:rPr lang="fr-FR" dirty="0"/>
              <a:t> </a:t>
            </a:r>
            <a:r>
              <a:rPr lang="fr-FR" dirty="0" err="1"/>
              <a:t>ostibus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D84A17C-ADAE-B643-AE3A-5E1127F43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721" y="1707118"/>
            <a:ext cx="5417275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AM CUMQUAMUSDA DOLORE SUMQUIS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73988" y="642913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F5484AE0-3736-D04C-9082-ADE4F9A2AD26}" type="slidenum">
              <a:rPr lang="fr-FR" sz="800" smtClean="0"/>
              <a:pPr/>
              <a:t>‹N°›</a:t>
            </a:fld>
            <a:endParaRPr lang="fr-FR" sz="800" b="1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F27881B-5D82-C242-8D64-6868A723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21" y="1949166"/>
            <a:ext cx="5417275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DUCIDEM DOLUPTIANT AUT QUIS VOLORES EQUIBUS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57CAAB2D-E372-920A-E68C-67AC4E8A66F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9499" y="2716813"/>
            <a:ext cx="5395859" cy="1815353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1400"/>
            </a:lvl1pPr>
          </a:lstStyle>
          <a:p>
            <a:pPr lvl="0"/>
            <a:r>
              <a:rPr lang="fr-FR" dirty="0" err="1"/>
              <a:t>explis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odi</a:t>
            </a:r>
            <a:r>
              <a:rPr lang="fr-FR" dirty="0"/>
              <a:t> </a:t>
            </a:r>
            <a:r>
              <a:rPr lang="fr-FR" dirty="0" err="1"/>
              <a:t>quossunt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magniscitas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verepta</a:t>
            </a:r>
            <a:r>
              <a:rPr lang="fr-FR" dirty="0"/>
              <a:t> </a:t>
            </a:r>
            <a:r>
              <a:rPr lang="fr-FR" dirty="0" err="1"/>
              <a:t>quatquaspe</a:t>
            </a:r>
            <a:r>
              <a:rPr lang="fr-FR" dirty="0"/>
              <a:t> ex est </a:t>
            </a:r>
            <a:r>
              <a:rPr lang="fr-FR" dirty="0" err="1"/>
              <a:t>quunten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itibus</a:t>
            </a:r>
            <a:r>
              <a:rPr lang="fr-FR" dirty="0"/>
              <a:t> mil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porum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persped</a:t>
            </a:r>
            <a:r>
              <a:rPr lang="fr-FR" dirty="0"/>
              <a:t> et </a:t>
            </a:r>
            <a:r>
              <a:rPr lang="fr-FR" dirty="0" err="1"/>
              <a:t>quiae</a:t>
            </a:r>
            <a:r>
              <a:rPr lang="fr-FR" dirty="0"/>
              <a:t> </a:t>
            </a:r>
            <a:r>
              <a:rPr lang="fr-FR" dirty="0" err="1"/>
              <a:t>nihiliquunt</a:t>
            </a:r>
            <a:r>
              <a:rPr lang="fr-FR" dirty="0"/>
              <a:t> </a:t>
            </a:r>
            <a:r>
              <a:rPr lang="fr-FR" dirty="0" err="1"/>
              <a:t>doluptam</a:t>
            </a:r>
            <a:r>
              <a:rPr lang="fr-FR" dirty="0"/>
              <a:t> net </a:t>
            </a:r>
            <a:r>
              <a:rPr lang="fr-FR" dirty="0" err="1"/>
              <a:t>aspit</a:t>
            </a:r>
            <a:r>
              <a:rPr lang="fr-FR" dirty="0"/>
              <a:t> </a:t>
            </a:r>
            <a:r>
              <a:rPr lang="fr-FR" dirty="0" err="1"/>
              <a:t>evel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id </a:t>
            </a:r>
            <a:r>
              <a:rPr lang="fr-FR" dirty="0" err="1"/>
              <a:t>minctatiis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• est, sin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moluptaturem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apistias</a:t>
            </a:r>
            <a:r>
              <a:rPr lang="fr-FR" dirty="0"/>
              <a:t> et </a:t>
            </a:r>
            <a:r>
              <a:rPr lang="fr-FR" dirty="0" err="1"/>
              <a:t>ipsape</a:t>
            </a:r>
            <a:r>
              <a:rPr lang="fr-FR" dirty="0"/>
              <a:t> </a:t>
            </a:r>
            <a:r>
              <a:rPr lang="fr-FR" dirty="0" err="1"/>
              <a:t>raepraestis</a:t>
            </a:r>
            <a:r>
              <a:rPr lang="fr-FR" dirty="0"/>
              <a:t> </a:t>
            </a:r>
            <a:r>
              <a:rPr lang="fr-FR" dirty="0" err="1"/>
              <a:t>deliam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, </a:t>
            </a:r>
            <a:r>
              <a:rPr lang="fr-FR" dirty="0" err="1"/>
              <a:t>consed</a:t>
            </a:r>
            <a:r>
              <a:rPr lang="fr-FR" dirty="0"/>
              <a:t> </a:t>
            </a:r>
            <a:r>
              <a:rPr lang="fr-FR" dirty="0" err="1"/>
              <a:t>earchiliciur</a:t>
            </a:r>
            <a:r>
              <a:rPr lang="fr-FR" dirty="0"/>
              <a:t> ab </a:t>
            </a:r>
            <a:r>
              <a:rPr lang="fr-FR" dirty="0" err="1"/>
              <a:t>ium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Ipis</a:t>
            </a:r>
            <a:r>
              <a:rPr lang="fr-FR" dirty="0"/>
              <a:t> </a:t>
            </a:r>
            <a:r>
              <a:rPr lang="fr-FR" dirty="0" err="1"/>
              <a:t>exceatem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enime</a:t>
            </a:r>
            <a:r>
              <a:rPr lang="fr-FR" dirty="0"/>
              <a:t> pro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alis</a:t>
            </a:r>
            <a:r>
              <a:rPr lang="fr-FR" dirty="0"/>
              <a:t> 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niasperum</a:t>
            </a:r>
            <a:r>
              <a:rPr lang="fr-FR" dirty="0"/>
              <a:t> </a:t>
            </a:r>
            <a:r>
              <a:rPr lang="fr-FR" dirty="0" err="1"/>
              <a:t>volesen</a:t>
            </a:r>
            <a:r>
              <a:rPr lang="fr-FR" dirty="0"/>
              <a:t> </a:t>
            </a:r>
            <a:r>
              <a:rPr lang="fr-FR" dirty="0" err="1"/>
              <a:t>ihilit</a:t>
            </a:r>
            <a:r>
              <a:rPr lang="fr-FR" dirty="0"/>
              <a:t> </a:t>
            </a:r>
            <a:r>
              <a:rPr lang="fr-FR" dirty="0" err="1"/>
              <a:t>aliquas</a:t>
            </a:r>
            <a:r>
              <a:rPr lang="fr-FR" dirty="0"/>
              <a:t> </a:t>
            </a:r>
            <a:r>
              <a:rPr lang="fr-FR" dirty="0" err="1"/>
              <a:t>simporp</a:t>
            </a:r>
            <a:r>
              <a:rPr lang="fr-FR" dirty="0"/>
              <a:t> </a:t>
            </a:r>
            <a:r>
              <a:rPr lang="fr-FR" dirty="0" err="1"/>
              <a:t>ostibus</a:t>
            </a:r>
            <a:endParaRPr lang="fr-FR" dirty="0"/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7C3BD92E-5311-A208-F8F0-0D80A44EA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334" y="1726352"/>
            <a:ext cx="5448024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AM CUMQUAMUSDA DOLORE SUMQUIS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7659593-BE20-1B6A-0D70-D88DA8B19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7334" y="1968400"/>
            <a:ext cx="5448024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DUCIDEM DOLUPTIANT AUT QUIS VOLORES EQUIBUS</a:t>
            </a:r>
          </a:p>
        </p:txBody>
      </p:sp>
      <p:sp>
        <p:nvSpPr>
          <p:cNvPr id="4" name="Espace réservé du contenu 7">
            <a:extLst>
              <a:ext uri="{FF2B5EF4-FFF2-40B4-BE49-F238E27FC236}">
                <a16:creationId xmlns:a16="http://schemas.microsoft.com/office/drawing/2014/main" id="{28773553-4AA2-A6B2-3347-1AB89DBE80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8440" y="6380257"/>
            <a:ext cx="4537301" cy="273845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800" b="1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2F2AA6-A621-3F49-1D0A-8372D174A2AD}"/>
              </a:ext>
            </a:extLst>
          </p:cNvPr>
          <p:cNvSpPr txBox="1"/>
          <p:nvPr userDrawn="1"/>
        </p:nvSpPr>
        <p:spPr>
          <a:xfrm>
            <a:off x="499240" y="6442583"/>
            <a:ext cx="136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0" baseline="0" dirty="0">
                <a:solidFill>
                  <a:srgbClr val="000FA0"/>
                </a:solidFill>
              </a:rPr>
              <a:t>RÉGION PAYS DE LA LOIRE –</a:t>
            </a:r>
          </a:p>
        </p:txBody>
      </p:sp>
    </p:spTree>
    <p:extLst>
      <p:ext uri="{BB962C8B-B14F-4D97-AF65-F5344CB8AC3E}">
        <p14:creationId xmlns:p14="http://schemas.microsoft.com/office/powerpoint/2010/main" val="20466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FA9FE7-CB3D-224A-B358-CB3C39ADB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449" y="558806"/>
            <a:ext cx="11658725" cy="57747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None/>
              <a:defRPr sz="3200" b="1" cap="all" baseline="0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US APELLES VOLOREP RATIBUS, </a:t>
            </a:r>
          </a:p>
          <a:p>
            <a:pPr lvl="0"/>
            <a:r>
              <a:rPr lang="fr-FR" dirty="0"/>
              <a:t>CORERUM NIET PERAE PARUM VELIBUS</a:t>
            </a: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C575F4C-7674-CA48-A39D-23B3D0CBE9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73988" y="6429135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F5484AE0-3736-D04C-9082-ADE4F9A2AD26}" type="slidenum">
              <a:rPr lang="fr-FR" sz="800" smtClean="0"/>
              <a:pPr/>
              <a:t>‹N°›</a:t>
            </a:fld>
            <a:endParaRPr lang="fr-FR" sz="800" b="1" dirty="0"/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62F204D9-EA82-8BA9-0D91-F22774FBCF3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40449" y="3880613"/>
            <a:ext cx="3205938" cy="634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fr-FR" dirty="0"/>
              <a:t> 2,6 M€ pour financer les équipements pro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20F14982-452A-5088-D54F-7F246E397F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449" y="1994818"/>
            <a:ext cx="3205938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EN LEUR FOURNISSANT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AC48A46-AC2F-EA5D-1500-5E1143EDB0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449" y="2351174"/>
            <a:ext cx="3205938" cy="577479"/>
          </a:xfrm>
          <a:prstGeom prst="rect">
            <a:avLst/>
          </a:prstGeom>
        </p:spPr>
        <p:txBody>
          <a:bodyPr/>
          <a:lstStyle>
            <a:lvl1pPr>
              <a:lnSpc>
                <a:spcPts val="800"/>
              </a:lnSpc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DES ÉQUIPEMENTS</a:t>
            </a:r>
          </a:p>
          <a:p>
            <a:pPr lvl="0"/>
            <a:r>
              <a:rPr lang="fr-FR" dirty="0"/>
              <a:t>PÉDAGOGIQUES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A3CB312E-B5B4-87D9-FFFA-55A66C98BD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40449" y="3006682"/>
            <a:ext cx="3205938" cy="7760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tabLst/>
              <a:defRPr sz="1400"/>
            </a:lvl1pPr>
          </a:lstStyle>
          <a:p>
            <a:pPr lvl="0"/>
            <a:r>
              <a:rPr lang="fr-FR" dirty="0"/>
              <a:t>Renouvellement de l’opération</a:t>
            </a:r>
          </a:p>
          <a:p>
            <a:pPr lvl="0"/>
            <a:r>
              <a:rPr lang="fr-FR" dirty="0" err="1"/>
              <a:t>MonOrdiAuLycée</a:t>
            </a:r>
            <a:r>
              <a:rPr lang="fr-FR" dirty="0"/>
              <a:t> = 50 000</a:t>
            </a:r>
          </a:p>
          <a:p>
            <a:pPr lvl="0"/>
            <a:r>
              <a:rPr lang="fr-FR" dirty="0"/>
              <a:t>ordinateurs distribués par an</a:t>
            </a:r>
          </a:p>
        </p:txBody>
      </p:sp>
      <p:sp>
        <p:nvSpPr>
          <p:cNvPr id="4" name="Espace réservé du contenu 7">
            <a:extLst>
              <a:ext uri="{FF2B5EF4-FFF2-40B4-BE49-F238E27FC236}">
                <a16:creationId xmlns:a16="http://schemas.microsoft.com/office/drawing/2014/main" id="{6050AB5D-C8D7-5A57-FA18-96E02F88680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755224" y="3880613"/>
            <a:ext cx="3205938" cy="634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fr-FR" dirty="0"/>
              <a:t> 2,6 M€ pour financer les équipements pro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1C6A7EF-1779-3443-AE3D-DC5775F439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5224" y="1994818"/>
            <a:ext cx="3205938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EN LEUR FOURNISSANT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966AE82-72D6-69FE-1BEC-15A178D2BE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5224" y="2351174"/>
            <a:ext cx="3205938" cy="577479"/>
          </a:xfrm>
          <a:prstGeom prst="rect">
            <a:avLst/>
          </a:prstGeom>
        </p:spPr>
        <p:txBody>
          <a:bodyPr/>
          <a:lstStyle>
            <a:lvl1pPr>
              <a:lnSpc>
                <a:spcPts val="800"/>
              </a:lnSpc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DES ÉQUIPEMENTS</a:t>
            </a:r>
          </a:p>
          <a:p>
            <a:pPr lvl="0"/>
            <a:r>
              <a:rPr lang="fr-FR" dirty="0"/>
              <a:t>PÉDAGOGIQUES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31B69360-5A45-B118-C862-87568D8529D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755224" y="3006682"/>
            <a:ext cx="3205938" cy="7760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tabLst/>
              <a:defRPr sz="1400"/>
            </a:lvl1pPr>
          </a:lstStyle>
          <a:p>
            <a:pPr lvl="0"/>
            <a:r>
              <a:rPr lang="fr-FR" dirty="0"/>
              <a:t>Renouvellement de l’opération</a:t>
            </a:r>
          </a:p>
          <a:p>
            <a:pPr lvl="0"/>
            <a:r>
              <a:rPr lang="fr-FR" dirty="0" err="1"/>
              <a:t>MonOrdiAuLycée</a:t>
            </a:r>
            <a:r>
              <a:rPr lang="fr-FR" dirty="0"/>
              <a:t> = 50 000</a:t>
            </a:r>
          </a:p>
          <a:p>
            <a:pPr lvl="0"/>
            <a:r>
              <a:rPr lang="fr-FR" dirty="0"/>
              <a:t>ordinateurs distribués par an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FED59BC6-036B-D5EB-FD0C-B2AD0446540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9999" y="3880613"/>
            <a:ext cx="3205938" cy="634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fr-FR" dirty="0"/>
              <a:t> 2,6 M€ pour financer les équipements pro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BEECE392-F57F-B985-89AD-1C07DB5B81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69999" y="1994818"/>
            <a:ext cx="3205938" cy="292099"/>
          </a:xfrm>
          <a:prstGeom prst="rect">
            <a:avLst/>
          </a:prstGeom>
        </p:spPr>
        <p:txBody>
          <a:bodyPr/>
          <a:lstStyle>
            <a:lvl1pPr>
              <a:buNone/>
              <a:defRPr sz="1800" b="0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EN LEUR FOURNISSANT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EF74B77-002F-C083-09AB-7BD30AADB7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69999" y="2351174"/>
            <a:ext cx="3205938" cy="577479"/>
          </a:xfrm>
          <a:prstGeom prst="rect">
            <a:avLst/>
          </a:prstGeom>
        </p:spPr>
        <p:txBody>
          <a:bodyPr/>
          <a:lstStyle>
            <a:lvl1pPr>
              <a:lnSpc>
                <a:spcPts val="800"/>
              </a:lnSpc>
              <a:buNone/>
              <a:defRPr sz="1800" b="1" cap="all" baseline="0">
                <a:solidFill>
                  <a:srgbClr val="000FA0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fr-FR" dirty="0"/>
              <a:t>DES ÉQUIPEMENTS</a:t>
            </a:r>
          </a:p>
          <a:p>
            <a:pPr lvl="0"/>
            <a:r>
              <a:rPr lang="fr-FR" dirty="0"/>
              <a:t>PÉDAGOGIQUES</a:t>
            </a:r>
          </a:p>
        </p:txBody>
      </p:sp>
      <p:sp>
        <p:nvSpPr>
          <p:cNvPr id="28" name="Espace réservé du contenu 7">
            <a:extLst>
              <a:ext uri="{FF2B5EF4-FFF2-40B4-BE49-F238E27FC236}">
                <a16:creationId xmlns:a16="http://schemas.microsoft.com/office/drawing/2014/main" id="{7D561558-0669-1F93-02BF-C59DB0A9F9A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669999" y="3006682"/>
            <a:ext cx="3205938" cy="7760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tabLst/>
              <a:defRPr sz="1400"/>
            </a:lvl1pPr>
          </a:lstStyle>
          <a:p>
            <a:pPr lvl="0"/>
            <a:r>
              <a:rPr lang="fr-FR" dirty="0"/>
              <a:t>Renouvellement de l’opération</a:t>
            </a:r>
          </a:p>
          <a:p>
            <a:pPr lvl="0"/>
            <a:r>
              <a:rPr lang="fr-FR" dirty="0" err="1"/>
              <a:t>MonOrdiAuLycée</a:t>
            </a:r>
            <a:r>
              <a:rPr lang="fr-FR" dirty="0"/>
              <a:t> = 50 000</a:t>
            </a:r>
          </a:p>
          <a:p>
            <a:pPr lvl="0"/>
            <a:r>
              <a:rPr lang="fr-FR" dirty="0"/>
              <a:t>ordinateurs distribués par an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AAA8C46F-8D23-13B2-363F-0857C15A6A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8440" y="6380257"/>
            <a:ext cx="4537301" cy="273845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buFont typeface="+mj-lt"/>
              <a:buNone/>
              <a:tabLst>
                <a:tab pos="4320000" algn="l"/>
              </a:tabLst>
              <a:defRPr sz="800" b="1">
                <a:solidFill>
                  <a:srgbClr val="000FA0"/>
                </a:solidFill>
              </a:defRPr>
            </a:lvl1pPr>
          </a:lstStyle>
          <a:p>
            <a:pPr lvl="0"/>
            <a:r>
              <a:rPr lang="fr-FR" dirty="0"/>
              <a:t>NOM DU DOCUMENT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7E005A-8949-DAB6-6249-B7C0212073E7}"/>
              </a:ext>
            </a:extLst>
          </p:cNvPr>
          <p:cNvSpPr txBox="1"/>
          <p:nvPr userDrawn="1"/>
        </p:nvSpPr>
        <p:spPr>
          <a:xfrm>
            <a:off x="499240" y="6442583"/>
            <a:ext cx="1361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0" baseline="0" dirty="0">
                <a:solidFill>
                  <a:srgbClr val="000FA0"/>
                </a:solidFill>
              </a:rPr>
              <a:t>RÉGION PAYS DE LA LOIRE –</a:t>
            </a:r>
          </a:p>
        </p:txBody>
      </p:sp>
    </p:spTree>
    <p:extLst>
      <p:ext uri="{BB962C8B-B14F-4D97-AF65-F5344CB8AC3E}">
        <p14:creationId xmlns:p14="http://schemas.microsoft.com/office/powerpoint/2010/main" val="34285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0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73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6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F4DC89C-2F7D-8497-F156-7685333D7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0" dirty="0"/>
              <a:t>Nom projet</a:t>
            </a:r>
          </a:p>
          <a:p>
            <a:r>
              <a:rPr lang="fr-FR" sz="2800" b="0" dirty="0"/>
              <a:t>NOM DU Porteur</a:t>
            </a:r>
            <a:r>
              <a:rPr lang="fr-FR" sz="2800" b="0" i="1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563172-4531-A43B-C5BD-8F740B892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687" y="1594308"/>
            <a:ext cx="5712760" cy="232208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fr-FR" b="1" dirty="0"/>
              <a:t>Filière</a:t>
            </a:r>
            <a:r>
              <a:rPr lang="fr-FR" dirty="0"/>
              <a:t>(s) :</a:t>
            </a:r>
          </a:p>
          <a:p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ym typeface="Symbol" panose="05050102010706020507" pitchFamily="18" charset="2"/>
              </a:rPr>
              <a:t>Secteurs</a:t>
            </a:r>
            <a:r>
              <a:rPr lang="fr-FR" dirty="0">
                <a:sym typeface="Symbol" panose="05050102010706020507" pitchFamily="18" charset="2"/>
              </a:rPr>
              <a:t> : </a:t>
            </a:r>
            <a:r>
              <a:rPr lang="fr-FR" sz="1600" dirty="0">
                <a:sym typeface="Symbol" panose="05050102010706020507" pitchFamily="18" charset="2"/>
              </a:rPr>
              <a:t></a:t>
            </a:r>
            <a:r>
              <a:rPr lang="fr-FR" sz="1600" dirty="0"/>
              <a:t> Agriculture  </a:t>
            </a:r>
            <a:r>
              <a:rPr lang="fr-FR" sz="1600" dirty="0">
                <a:sym typeface="Symbol" panose="05050102010706020507" pitchFamily="18" charset="2"/>
              </a:rPr>
              <a:t></a:t>
            </a:r>
            <a:r>
              <a:rPr lang="fr-FR" sz="1600" dirty="0"/>
              <a:t> Pêche/aquaculture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      </a:t>
            </a:r>
            <a:r>
              <a:rPr lang="fr-FR" sz="1600" dirty="0">
                <a:sym typeface="Symbol" panose="05050102010706020507" pitchFamily="18" charset="2"/>
              </a:rPr>
              <a:t></a:t>
            </a:r>
            <a:r>
              <a:rPr lang="fr-FR" sz="1600" dirty="0"/>
              <a:t> Filière sel   </a:t>
            </a:r>
            <a:r>
              <a:rPr lang="fr-FR" sz="1600" dirty="0">
                <a:sym typeface="Symbol" panose="05050102010706020507" pitchFamily="18" charset="2"/>
              </a:rPr>
              <a:t></a:t>
            </a:r>
            <a:r>
              <a:rPr lang="fr-FR" sz="1600" dirty="0"/>
              <a:t> Agroalimentaire    </a:t>
            </a:r>
            <a:r>
              <a:rPr lang="fr-FR" sz="1600" dirty="0">
                <a:sym typeface="Symbol" panose="05050102010706020507" pitchFamily="18" charset="2"/>
              </a:rPr>
              <a:t> F</a:t>
            </a:r>
            <a:r>
              <a:rPr lang="fr-FR" sz="1600" dirty="0"/>
              <a:t>orêt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1" dirty="0"/>
              <a:t>Partenaire(s)</a:t>
            </a:r>
            <a:r>
              <a:rPr lang="fr-FR" sz="1600" dirty="0"/>
              <a:t> : </a:t>
            </a:r>
            <a:endParaRPr lang="fr-FR" dirty="0"/>
          </a:p>
          <a:p>
            <a:r>
              <a:rPr lang="fr-FR" sz="1100" i="1" dirty="0"/>
              <a:t>(préciser financés ou non)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355FD-92AF-0158-4DF3-E6FB2C1A06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84AE0-3736-D04C-9082-ADE4F9A2AD26}" type="slidenum">
              <a:rPr lang="fr-FR" sz="800" smtClean="0"/>
              <a:pPr/>
              <a:t>1</a:t>
            </a:fld>
            <a:endParaRPr lang="fr-FR" sz="800" b="1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4494F-2974-5BE1-FF17-8776F78C932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Présentation projet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ACE 2026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B603586-428A-8D5A-D155-C1DA9FD211D8}"/>
              </a:ext>
            </a:extLst>
          </p:cNvPr>
          <p:cNvSpPr txBox="1">
            <a:spLocks/>
          </p:cNvSpPr>
          <p:nvPr/>
        </p:nvSpPr>
        <p:spPr>
          <a:xfrm>
            <a:off x="6297555" y="1594308"/>
            <a:ext cx="5475287" cy="11610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rgbClr val="000F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none" dirty="0"/>
              <a:t>MOTS CLEFS : </a:t>
            </a:r>
          </a:p>
          <a:p>
            <a:endParaRPr lang="fr-FR" cap="none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FC98FC-65BD-F3B4-86E7-433D48ACF96E}"/>
              </a:ext>
            </a:extLst>
          </p:cNvPr>
          <p:cNvSpPr txBox="1"/>
          <p:nvPr/>
        </p:nvSpPr>
        <p:spPr>
          <a:xfrm>
            <a:off x="6297555" y="3957430"/>
            <a:ext cx="5475286" cy="2308324"/>
          </a:xfrm>
          <a:prstGeom prst="rect">
            <a:avLst/>
          </a:prstGeom>
          <a:noFill/>
          <a:ln>
            <a:solidFill>
              <a:srgbClr val="000F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rgbClr val="000FA0"/>
                </a:solidFill>
              </a:rPr>
              <a:t>DESCRIPTION Courte DU PROJET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cap="all" dirty="0">
                <a:solidFill>
                  <a:srgbClr val="000FA0"/>
                </a:solidFill>
              </a:rPr>
              <a:t>VALEUR AJOUTÉE REGIONALE :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715A69B-8A5C-3261-D5E7-BEB0DB7CF1F2}"/>
              </a:ext>
            </a:extLst>
          </p:cNvPr>
          <p:cNvSpPr txBox="1">
            <a:spLocks/>
          </p:cNvSpPr>
          <p:nvPr/>
        </p:nvSpPr>
        <p:spPr>
          <a:xfrm>
            <a:off x="181687" y="4107051"/>
            <a:ext cx="5712760" cy="215870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rgbClr val="000F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Aide demandée à la Région :                           €                 </a:t>
            </a:r>
          </a:p>
          <a:p>
            <a:r>
              <a:rPr lang="fr-FR" b="1" dirty="0"/>
              <a:t>					              % </a:t>
            </a:r>
            <a:r>
              <a:rPr lang="fr-FR" sz="1400" b="1" dirty="0"/>
              <a:t>coût total</a:t>
            </a: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Autre sollicitation financière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1" dirty="0"/>
              <a:t>COÛT TOTAL DU PROJET </a:t>
            </a:r>
            <a:r>
              <a:rPr lang="fr-FR" sz="1600" dirty="0"/>
              <a:t>: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endParaRPr lang="fr-FR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36E2CD87-4293-25B3-4115-91C92A6136F8}"/>
              </a:ext>
            </a:extLst>
          </p:cNvPr>
          <p:cNvSpPr txBox="1">
            <a:spLocks/>
          </p:cNvSpPr>
          <p:nvPr/>
        </p:nvSpPr>
        <p:spPr>
          <a:xfrm>
            <a:off x="6297556" y="2900570"/>
            <a:ext cx="5475286" cy="8052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rgbClr val="000F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none" dirty="0"/>
              <a:t>DURÉE DU PROJET :  …  mois </a:t>
            </a:r>
          </a:p>
          <a:p>
            <a:endParaRPr lang="fr-FR" cap="non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87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A8C04-7BD8-C8D3-A6BD-863C8D729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5B0AF8-AC2D-3E7E-A0B4-F58AF8A90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378" y="420783"/>
            <a:ext cx="11658725" cy="577479"/>
          </a:xfrm>
        </p:spPr>
        <p:txBody>
          <a:bodyPr/>
          <a:lstStyle/>
          <a:p>
            <a:r>
              <a:rPr lang="fr-FR" dirty="0"/>
              <a:t>Objectifs concrets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76B141-D03F-8B8E-EC39-08CF2CF79A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84AE0-3736-D04C-9082-ADE4F9A2AD26}" type="slidenum">
              <a:rPr lang="fr-FR" sz="800" smtClean="0"/>
              <a:pPr/>
              <a:t>2</a:t>
            </a:fld>
            <a:endParaRPr lang="fr-FR" sz="800" b="1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55CFE9B9-15D5-FC04-D190-B19D42EDA4A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Présentation projet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ACE 2026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B1B7784-AA17-C2E1-6266-7A36FAB75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46516"/>
              </p:ext>
            </p:extLst>
          </p:nvPr>
        </p:nvGraphicFramePr>
        <p:xfrm>
          <a:off x="6994721" y="1307961"/>
          <a:ext cx="4193739" cy="269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739">
                  <a:extLst>
                    <a:ext uri="{9D8B030D-6E8A-4147-A177-3AD203B41FA5}">
                      <a16:colId xmlns:a16="http://schemas.microsoft.com/office/drawing/2014/main" val="4056721213"/>
                    </a:ext>
                  </a:extLst>
                </a:gridCol>
              </a:tblGrid>
              <a:tr h="124578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Points forts</a:t>
                      </a:r>
                    </a:p>
                    <a:p>
                      <a:pPr algn="ctr"/>
                      <a:endParaRPr lang="fr-FR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fr-FR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66852"/>
                  </a:ext>
                </a:extLst>
              </a:tr>
              <a:tr h="1453249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Limites</a:t>
                      </a:r>
                    </a:p>
                    <a:p>
                      <a:pPr algn="l"/>
                      <a:endParaRPr lang="fr-FR"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C00000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1566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9F8BBAE-650A-A7AB-18B4-F74702AC31D8}"/>
              </a:ext>
            </a:extLst>
          </p:cNvPr>
          <p:cNvSpPr txBox="1"/>
          <p:nvPr/>
        </p:nvSpPr>
        <p:spPr>
          <a:xfrm>
            <a:off x="417751" y="1307961"/>
            <a:ext cx="5408763" cy="3416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FA0"/>
                </a:solidFill>
              </a:rPr>
              <a:t>INDICATEURS DE REUSSITE DU PROJET / LIVRABLES :</a:t>
            </a:r>
          </a:p>
          <a:p>
            <a:r>
              <a:rPr lang="fr-FR" b="1" cap="all" dirty="0">
                <a:solidFill>
                  <a:srgbClr val="000FA0"/>
                </a:solidFill>
              </a:rPr>
              <a:t> </a:t>
            </a:r>
          </a:p>
          <a:p>
            <a:endParaRPr lang="fr-FR" b="1" cap="all" dirty="0">
              <a:solidFill>
                <a:srgbClr val="000FA0"/>
              </a:solidFill>
            </a:endParaRPr>
          </a:p>
          <a:p>
            <a:endParaRPr lang="fr-FR" b="1" cap="all" dirty="0">
              <a:solidFill>
                <a:srgbClr val="000FA0"/>
              </a:solidFill>
            </a:endParaRPr>
          </a:p>
          <a:p>
            <a:endParaRPr lang="fr-FR" b="1" cap="all" dirty="0">
              <a:solidFill>
                <a:srgbClr val="000FA0"/>
              </a:solidFill>
            </a:endParaRPr>
          </a:p>
          <a:p>
            <a:endParaRPr lang="fr-FR" b="1" cap="all" dirty="0">
              <a:solidFill>
                <a:srgbClr val="000FA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CECBB8-0B49-C361-7285-F4FA285BAAA6}"/>
              </a:ext>
            </a:extLst>
          </p:cNvPr>
          <p:cNvSpPr txBox="1"/>
          <p:nvPr/>
        </p:nvSpPr>
        <p:spPr>
          <a:xfrm>
            <a:off x="6994721" y="4321041"/>
            <a:ext cx="4193739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FA0"/>
                </a:solidFill>
              </a:rPr>
              <a:t>L’aide publique est-elle déterminante pour la réalisation : en totalité ou en partie du projet ?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847363-AF69-C9CA-6CB8-CF089224C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94" y="558806"/>
            <a:ext cx="11658725" cy="577479"/>
          </a:xfrm>
        </p:spPr>
        <p:txBody>
          <a:bodyPr/>
          <a:lstStyle/>
          <a:p>
            <a:r>
              <a:rPr lang="fr-FR" dirty="0"/>
              <a:t>VOTRE PROJET EN IMAGE </a:t>
            </a:r>
          </a:p>
          <a:p>
            <a:endParaRPr lang="fr-FR" dirty="0"/>
          </a:p>
          <a:p>
            <a:r>
              <a:rPr lang="fr-FR" sz="2000" b="0" i="1" dirty="0"/>
              <a:t>Joindre une photo ou illustration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6749F4-D327-ED18-635B-792D039181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484AE0-3736-D04C-9082-ADE4F9A2AD26}" type="slidenum">
              <a:rPr lang="fr-FR" sz="800" smtClean="0"/>
              <a:pPr/>
              <a:t>3</a:t>
            </a:fld>
            <a:endParaRPr lang="fr-FR" sz="800" b="1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D5DF8AF5-6607-660F-080E-3BD13BCE80F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/>
              <a:t>Présentation projet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ACE 2026</a:t>
            </a:r>
          </a:p>
        </p:txBody>
      </p:sp>
    </p:spTree>
    <p:extLst>
      <p:ext uri="{BB962C8B-B14F-4D97-AF65-F5344CB8AC3E}">
        <p14:creationId xmlns:p14="http://schemas.microsoft.com/office/powerpoint/2010/main" val="213890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134</Words>
  <Application>Microsoft Office PowerPoint</Application>
  <PresentationFormat>Grand écran</PresentationFormat>
  <Paragraphs>49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LELIEVRE Olivier</dc:creator>
  <cp:lastModifiedBy>CHAMPENOIS Jennifer</cp:lastModifiedBy>
  <cp:revision>146</cp:revision>
  <cp:lastPrinted>2025-09-19T10:11:45Z</cp:lastPrinted>
  <dcterms:created xsi:type="dcterms:W3CDTF">2022-05-05T12:33:24Z</dcterms:created>
  <dcterms:modified xsi:type="dcterms:W3CDTF">2026-03-04T13:40:33Z</dcterms:modified>
</cp:coreProperties>
</file>